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8" r:id="rId13"/>
    <p:sldId id="262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FA0B3D-18EB-4027-9500-32415C296305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AE4C5C8-2373-413B-BEDA-71AF04B70F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The Principles of Graphic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Graphic Design II</a:t>
            </a:r>
          </a:p>
        </p:txBody>
      </p:sp>
    </p:spTree>
    <p:extLst>
      <p:ext uri="{BB962C8B-B14F-4D97-AF65-F5344CB8AC3E}">
        <p14:creationId xmlns:p14="http://schemas.microsoft.com/office/powerpoint/2010/main" val="26081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nity principles of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8271"/>
            <a:ext cx="4343400" cy="433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unity in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70762"/>
            <a:ext cx="4111180" cy="411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arrangement of opposite elements (light vs. dark colors, rough vs. smooth textures, large vs. small shapes, etc.) in a piece so as to create visual interest, excitement and drama.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Contrast</a:t>
            </a:r>
            <a:r>
              <a:rPr lang="en-US" sz="2800" dirty="0"/>
              <a:t> can work with any design element. For example, if you have a group of lines that are all the same size, there is no contrast. But if one is a lot longer than the others, it contrasts with them.</a:t>
            </a:r>
          </a:p>
        </p:txBody>
      </p:sp>
    </p:spTree>
    <p:extLst>
      <p:ext uri="{BB962C8B-B14F-4D97-AF65-F5344CB8AC3E}">
        <p14:creationId xmlns:p14="http://schemas.microsoft.com/office/powerpoint/2010/main" val="118940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ovement principle of design defin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0" y="990600"/>
            <a:ext cx="4754882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eader fo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9" y="4343400"/>
            <a:ext cx="5000624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ontr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2759"/>
            <a:ext cx="34901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7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dirty="0"/>
              <a:t>The freedom from complexity, intricacy, or division into parts. Absence of pretentiousness or ornament and directness of expression.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Simplicity</a:t>
            </a:r>
            <a:r>
              <a:rPr lang="en-US" sz="2800" dirty="0"/>
              <a:t> is about subtracting the obvious and adding the meaningful. It’s about making something easier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306855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implicity element of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614057"/>
            <a:ext cx="4419600" cy="29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3831681" cy="29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implicity element of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05965"/>
            <a:ext cx="4191000" cy="58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9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75"/>
            <a:ext cx="4119772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Logo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 symbol or other design adopted by an organization to identify its products, uniform, vehicles, etc.</a:t>
            </a:r>
          </a:p>
          <a:p>
            <a:pPr marL="0" indent="0">
              <a:buNone/>
            </a:pPr>
            <a:r>
              <a:rPr lang="en-US" b="1" dirty="0"/>
              <a:t>Border</a:t>
            </a:r>
          </a:p>
          <a:p>
            <a:pPr marL="0" indent="0">
              <a:buNone/>
            </a:pPr>
            <a:r>
              <a:rPr lang="en-US" dirty="0"/>
              <a:t>An outer part or edge.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Tagline</a:t>
            </a:r>
          </a:p>
          <a:p>
            <a:pPr marL="0" indent="0">
              <a:buNone/>
            </a:pPr>
            <a:r>
              <a:rPr lang="en-US" dirty="0"/>
              <a:t>A catchphrase or slogan, especially as used in advertising, or the punch line of a joke.</a:t>
            </a:r>
          </a:p>
        </p:txBody>
      </p:sp>
      <p:pic>
        <p:nvPicPr>
          <p:cNvPr id="4106" name="Picture 10" descr="Image result for iho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40" y="1295400"/>
            <a:ext cx="403174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subway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63" y="3962400"/>
            <a:ext cx="4127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What are the Principles of Design?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648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Balance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Emphasis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Movement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Unity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Contrast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Simplicity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principles of design are how one incorporates the elements of design in an artwork.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77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The distribution of the visual weight of objects, colors, texture, and space. If the design was a scale, these elements should be balanced to make a design feel stable.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 </a:t>
            </a:r>
            <a:r>
              <a:rPr lang="en-US" sz="2800" b="1" dirty="0"/>
              <a:t>symmetrical </a:t>
            </a:r>
            <a:r>
              <a:rPr lang="en-US" sz="2800" dirty="0"/>
              <a:t>balance, the elements used on one side of the design are similar to those on the other side; in </a:t>
            </a:r>
            <a:r>
              <a:rPr lang="en-US" sz="2800" b="1" dirty="0"/>
              <a:t>asymmetrical balance</a:t>
            </a:r>
            <a:r>
              <a:rPr lang="en-US" sz="2800" dirty="0"/>
              <a:t>, the sides are different but still look balanced. In </a:t>
            </a:r>
            <a:r>
              <a:rPr lang="en-US" sz="2800" b="1" dirty="0"/>
              <a:t>radial</a:t>
            </a:r>
            <a:r>
              <a:rPr lang="en-US" sz="2800" dirty="0"/>
              <a:t> balance, the elements are arranged around a central point and may be similar.</a:t>
            </a:r>
          </a:p>
        </p:txBody>
      </p:sp>
    </p:spTree>
    <p:extLst>
      <p:ext uri="{BB962C8B-B14F-4D97-AF65-F5344CB8AC3E}">
        <p14:creationId xmlns:p14="http://schemas.microsoft.com/office/powerpoint/2010/main" val="31018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xamples of balance in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6" y="6477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symmetry and bal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3962400"/>
            <a:ext cx="4575176" cy="25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adial bal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8898" y="1765698"/>
            <a:ext cx="5564983" cy="370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part of the design that catches the viewer’s attention.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Usually the </a:t>
            </a:r>
            <a:r>
              <a:rPr lang="en-US" sz="2800" dirty="0" smtClean="0"/>
              <a:t>designer </a:t>
            </a:r>
            <a:r>
              <a:rPr lang="en-US" sz="2800" dirty="0"/>
              <a:t>will make one area stand out by contrasting it with other areas. The area could be different in size, color, texture, shape, etc.</a:t>
            </a:r>
          </a:p>
        </p:txBody>
      </p:sp>
    </p:spTree>
    <p:extLst>
      <p:ext uri="{BB962C8B-B14F-4D97-AF65-F5344CB8AC3E}">
        <p14:creationId xmlns:p14="http://schemas.microsoft.com/office/powerpoint/2010/main" val="311312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mph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533400"/>
            <a:ext cx="4165600" cy="27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mphas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6" y="34290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mphas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1243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9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path the viewer’s eye takes through the work of </a:t>
            </a:r>
            <a:r>
              <a:rPr lang="en-US" sz="2800" dirty="0" smtClean="0"/>
              <a:t>design</a:t>
            </a:r>
            <a:r>
              <a:rPr lang="en-US" sz="2800" dirty="0" smtClean="0"/>
              <a:t>, </a:t>
            </a:r>
            <a:r>
              <a:rPr lang="en-US" sz="2800" dirty="0"/>
              <a:t>often to focal areas.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Such movement can be directed along lines, edges, shape, and color within the </a:t>
            </a:r>
            <a:r>
              <a:rPr lang="en-US" sz="2800" dirty="0" smtClean="0"/>
              <a:t>design. </a:t>
            </a:r>
            <a:r>
              <a:rPr lang="en-US" sz="2800" b="1" dirty="0"/>
              <a:t>Movement</a:t>
            </a:r>
            <a:r>
              <a:rPr lang="en-US" sz="2800" dirty="0"/>
              <a:t> is closely tied with rhythm.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Sequence of Movement </a:t>
            </a:r>
            <a:r>
              <a:rPr lang="en-US" sz="2800" dirty="0"/>
              <a:t>is the way the viewer’s eye flows through a design.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8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movement principle of de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457200"/>
            <a:ext cx="46960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es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8169"/>
            <a:ext cx="47434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movement principle of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0807"/>
            <a:ext cx="4005888" cy="534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3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feeling of harmony between all parts of </a:t>
            </a:r>
            <a:r>
              <a:rPr lang="en-US" sz="2800"/>
              <a:t>the </a:t>
            </a:r>
            <a:r>
              <a:rPr lang="en-US" sz="2800" smtClean="0"/>
              <a:t>design</a:t>
            </a:r>
            <a:r>
              <a:rPr lang="en-US" sz="2800" dirty="0" smtClean="0"/>
              <a:t>, </a:t>
            </a:r>
            <a:r>
              <a:rPr lang="en-US" sz="2800" dirty="0"/>
              <a:t>which creates </a:t>
            </a:r>
            <a:r>
              <a:rPr lang="en-US" sz="2800" dirty="0" smtClean="0"/>
              <a:t>a </a:t>
            </a:r>
            <a:r>
              <a:rPr lang="en-US" sz="2800" dirty="0"/>
              <a:t>sense of completeness.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Unity</a:t>
            </a:r>
            <a:r>
              <a:rPr lang="en-US" sz="2800" dirty="0"/>
              <a:t> creates an integrated image in which all the elements are working together to support the design as a whole. A unified design is greater than the sum of its parts; the design is seen as a whole first, before the individual elements are noticed </a:t>
            </a:r>
          </a:p>
        </p:txBody>
      </p:sp>
    </p:spTree>
    <p:extLst>
      <p:ext uri="{BB962C8B-B14F-4D97-AF65-F5344CB8AC3E}">
        <p14:creationId xmlns:p14="http://schemas.microsoft.com/office/powerpoint/2010/main" val="444058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857</TotalTime>
  <Words>472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Wingdings</vt:lpstr>
      <vt:lpstr>Clarity</vt:lpstr>
      <vt:lpstr>The Principles of Graphic Design</vt:lpstr>
      <vt:lpstr>What are the Principles of Design?</vt:lpstr>
      <vt:lpstr>Balance</vt:lpstr>
      <vt:lpstr>PowerPoint Presentation</vt:lpstr>
      <vt:lpstr>Emphasis</vt:lpstr>
      <vt:lpstr>PowerPoint Presentation</vt:lpstr>
      <vt:lpstr>Movement</vt:lpstr>
      <vt:lpstr>PowerPoint Presentation</vt:lpstr>
      <vt:lpstr>Unity</vt:lpstr>
      <vt:lpstr>PowerPoint Presentation</vt:lpstr>
      <vt:lpstr>Contrast</vt:lpstr>
      <vt:lpstr>PowerPoint Presentation</vt:lpstr>
      <vt:lpstr>Simplicity</vt:lpstr>
      <vt:lpstr>PowerPoint Presentation</vt:lpstr>
      <vt:lpstr>Key Terms</vt:lpstr>
    </vt:vector>
  </TitlesOfParts>
  <Company>Flagstaff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Design</dc:title>
  <dc:creator>Kayley Quick</dc:creator>
  <cp:lastModifiedBy>Kayley Quick</cp:lastModifiedBy>
  <cp:revision>24</cp:revision>
  <dcterms:created xsi:type="dcterms:W3CDTF">2017-01-18T20:04:13Z</dcterms:created>
  <dcterms:modified xsi:type="dcterms:W3CDTF">2017-08-28T20:11:14Z</dcterms:modified>
</cp:coreProperties>
</file>